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71" r:id="rId5"/>
    <p:sldId id="263" r:id="rId6"/>
    <p:sldId id="272" r:id="rId7"/>
    <p:sldId id="260" r:id="rId8"/>
    <p:sldId id="258" r:id="rId9"/>
    <p:sldId id="259" r:id="rId10"/>
    <p:sldId id="261" r:id="rId11"/>
    <p:sldId id="264" r:id="rId12"/>
    <p:sldId id="265" r:id="rId13"/>
    <p:sldId id="266" r:id="rId14"/>
    <p:sldId id="267" r:id="rId15"/>
    <p:sldId id="270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7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Жукова\Documents\1611942178_50-p-foni-dlya-prezentatsii-na-sportivnie-temi-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" y="-1832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6" y="620688"/>
            <a:ext cx="8136904" cy="1608584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Чукотский автономный округ</a:t>
            </a:r>
            <a:endParaRPr lang="ru-RU" sz="24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Городской округ Певек</a:t>
            </a:r>
          </a:p>
          <a:p>
            <a:pPr algn="ctr"/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Муниципальное </a:t>
            </a: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бюджетное 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общеобразовательное </a:t>
            </a: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учреждение 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4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Средняя школа с. Рыткучи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985" y="2654593"/>
            <a:ext cx="8982946" cy="151216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ea typeface="Times New Roman"/>
              </a:rPr>
              <a:t>Наш клуб «ААТГЫР» – наша гордость</a:t>
            </a:r>
            <a:br>
              <a:rPr lang="ru-RU" sz="44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ea typeface="Times New Roman"/>
              </a:rPr>
            </a:br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ea typeface="Times New Roman"/>
              </a:rPr>
              <a:t>        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ea typeface="Times New Roman"/>
              </a:rPr>
              <a:t>Номинация №1 «Звезды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ea typeface="Times New Roman"/>
              </a:rPr>
              <a:t>школьного спорта» 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5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Жукова\Documents\1611942161_19-p-foni-dlya-prezentatsii-na-sportivnie-temi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" y="3583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69" y="122675"/>
            <a:ext cx="8229600" cy="4900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/>
              <a:t>Партнерство ШСК «ААТГЫР» с населением</a:t>
            </a:r>
            <a:endParaRPr lang="ru-RU" sz="3200" dirty="0"/>
          </a:p>
        </p:txBody>
      </p:sp>
      <p:pic>
        <p:nvPicPr>
          <p:cNvPr id="1028" name="Picture 4" descr="C:\Users\Жукова\Desktop\ФОТО 2019-2020\2020-2021\2 полугодие 2020-2021\ШСК\турнир по теннису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035">
            <a:off x="5957699" y="1469450"/>
            <a:ext cx="3507523" cy="2847742"/>
          </a:xfrm>
          <a:prstGeom prst="snip1Rect">
            <a:avLst>
              <a:gd name="adj" fmla="val 50000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Жукова\Desktop\ФОТО 2019-2020\2020-2021\2 полугодие 2020-2021\ШСК\ШСК эстафета 8 мая\IMG_E66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10641"/>
          <a:stretch/>
        </p:blipFill>
        <p:spPr bwMode="auto">
          <a:xfrm rot="223691">
            <a:off x="5159075" y="4990777"/>
            <a:ext cx="4079148" cy="1956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Жукова\Desktop\ФОТО 2019-2020\2020-2021\2 полугодие 2020-2021\ШСК\ШСК эстафета 8 мая\IMG_66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0690">
            <a:off x="-45918" y="4417397"/>
            <a:ext cx="3766409" cy="2450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Жукова\Desktop\ФОТО 2019-2020\2020-2021\2 полугодие 2020-2021\ШСК\ШСК эстафета 8 мая\IMG_66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20" y="4537561"/>
            <a:ext cx="4282887" cy="2492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Жукова\Desktop\ФОТО 2019-2020\2020-2021\2 полугодие 2020-2021\ШСК\волейбол Атгыр\IMG_61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7854">
            <a:off x="-171162" y="980243"/>
            <a:ext cx="3604978" cy="2703733"/>
          </a:xfrm>
          <a:prstGeom prst="snip2SameRect">
            <a:avLst>
              <a:gd name="adj1" fmla="val 38177"/>
              <a:gd name="adj2" fmla="val 0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Жукова\Desktop\ФОТО 2019-2020\2020-2021\2 полугодие 2020-2021\ШСК\волейбол Атгыр\IMG_61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35434"/>
            <a:ext cx="4614361" cy="3460770"/>
          </a:xfrm>
          <a:prstGeom prst="pentagon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54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1"/>
            <a:ext cx="8424936" cy="163275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В номинации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№ 1 «Звезды школьного спорта» -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ШСК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Аатгыр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», реализует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социально значимые мероприятия: всероссийские спортивные соревнования (игры) школьников «Президентские состязания» и «Президентские спортивные игры», Фестиваль ВФСК «Готов к труду и обороне (ГТО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)», национальные виды спорта (НВС)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Жукова\Desktop\ФОТО 2019-2020\2020-2021\2 полугодие 2020-2021\Акция ГТО 2021 учит\Новая папка\IMG_15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11" y="4453576"/>
            <a:ext cx="4263725" cy="237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Жукова\Desktop\ФОТО 2019-2020\2020-2021\1 полугодие  2020-2021\Кросс наций 2020\Кросс нации\Кросс нации\20201002_1004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4" b="17619"/>
          <a:stretch/>
        </p:blipFill>
        <p:spPr bwMode="auto">
          <a:xfrm>
            <a:off x="4920811" y="2189028"/>
            <a:ext cx="4263725" cy="192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Жукова\Desktop\ФОТО 2019-2020\2019-2020\НВС 2020\IMG_20200305_1811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9385"/>
            <a:ext cx="2592288" cy="357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Жукова\Desktop\ФОТО 2019-2020\2019-2020\БАСКЕТбол презид\IMG_96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54" y="4453576"/>
            <a:ext cx="4920812" cy="231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Жукова\Desktop\ФОТО 2019-2020\2020-2021\2 полугодие 2020-2021\ГТО\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911" y="1624675"/>
            <a:ext cx="3238368" cy="3057535"/>
          </a:xfrm>
          <a:prstGeom prst="trapezoid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9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Жукова\Desktop\ФОТО 2019-2020\2020-2021\2 полугодие 2020-2021\Оборудование\IMG_4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968">
            <a:off x="4539290" y="2761847"/>
            <a:ext cx="4619568" cy="3731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Жукова\Desktop\ФОТО 2019-2020\2019-2020\фотошколы 21.09\IMG_7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9020">
            <a:off x="103514" y="2970954"/>
            <a:ext cx="5366962" cy="3579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Жукова\Desktop\ФОТО 2019-2020\2019-2020\фотошколы 21.09\IMG_70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7056784" cy="2564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71665" y="192627"/>
            <a:ext cx="2541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Спортивный зал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3203781"/>
            <a:ext cx="5924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Зал для подвижных спортивных игр</a:t>
            </a:r>
            <a:endParaRPr lang="ru-RU" sz="3200" b="1" dirty="0">
              <a:solidFill>
                <a:schemeClr val="accent3">
                  <a:lumMod val="40000"/>
                  <a:lumOff val="6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84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" y="93913"/>
            <a:ext cx="4589606" cy="5049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Жукова\Desktop\ФОТО 2019-2020\2020-2021\2 полугодие 2020-2021\Оборудование\IMG_45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736" y="116632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Жукова\Desktop\ФОТО 2019-2020\2020-2021\2 полугодие 2020-2021\Оборудование\IMG_45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3016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Жукова\Desktop\ФОТО 2019-2020\2020-2021\2 полугодие 2020-2021\Оборудование\IMG_452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0" r="14076" b="24332"/>
          <a:stretch/>
        </p:blipFill>
        <p:spPr bwMode="auto">
          <a:xfrm rot="5400000">
            <a:off x="1884378" y="3812364"/>
            <a:ext cx="3935079" cy="2592290"/>
          </a:xfrm>
          <a:prstGeom prst="hexagon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2" y="231788"/>
            <a:ext cx="5328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6"/>
                </a:solidFill>
                <a:latin typeface="Monotype Corsiva" pitchFamily="66" charset="0"/>
              </a:rPr>
              <a:t>Тренажерный зал</a:t>
            </a:r>
            <a:endParaRPr lang="ru-RU" sz="4000" dirty="0">
              <a:solidFill>
                <a:schemeClr val="accent6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8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05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96%D1%83%D0%BA%D0%BE%D0%B2%D0%B0\Documents\7ade2aab-a6af-4092-b2bb-bfbf52d7daee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8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Жукова\Desktop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714" y="-177276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Жукова\Desktop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4" y="-329676"/>
            <a:ext cx="10691813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309320"/>
            <a:ext cx="8229600" cy="9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Руководитель ШСК: </a:t>
            </a:r>
            <a:r>
              <a:rPr lang="ru-RU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Хирамагомедов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Ахмед Магомедович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87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49370"/>
            <a:ext cx="8568952" cy="8640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История организации </a:t>
            </a:r>
            <a:b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школьного спортивного клуба «ААТГЫР»</a:t>
            </a:r>
            <a:b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</a:br>
            <a:endParaRPr lang="ru-RU" sz="28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484784"/>
            <a:ext cx="83529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Sylfaen" pitchFamily="18" charset="0"/>
              </a:rPr>
              <a:t>       Школьный спортивный клуб «ААТГЫР» МБОУ СШ с.Рыткучи создан официально 26.08.2020 году, но организован значительно раньше. Руководителем клуба является неоднократный победитель НВС и «золотой» и «серебряный» медалист ВФСК «Готов к труду и обороне» (ГТО)  </a:t>
            </a:r>
            <a:r>
              <a:rPr lang="ru-RU" sz="2000" dirty="0" err="1" smtClean="0">
                <a:latin typeface="Sylfaen" pitchFamily="18" charset="0"/>
              </a:rPr>
              <a:t>Хирамагомедов</a:t>
            </a:r>
            <a:r>
              <a:rPr lang="ru-RU" sz="2000" dirty="0" smtClean="0">
                <a:latin typeface="Sylfaen" pitchFamily="18" charset="0"/>
              </a:rPr>
              <a:t> Ахмед Магомедович.</a:t>
            </a:r>
            <a:r>
              <a:rPr lang="ru-RU" sz="2000" b="1" dirty="0">
                <a:latin typeface="Sylfaen" pitchFamily="18" charset="0"/>
              </a:rPr>
              <a:t>  </a:t>
            </a:r>
            <a:endParaRPr lang="ru-RU" sz="2000" b="1" dirty="0" smtClean="0">
              <a:latin typeface="Sylfaen" pitchFamily="18" charset="0"/>
            </a:endParaRPr>
          </a:p>
          <a:p>
            <a:pPr algn="just"/>
            <a:r>
              <a:rPr lang="ru-RU" sz="2000" b="1" dirty="0">
                <a:latin typeface="Sylfaen" pitchFamily="18" charset="0"/>
              </a:rPr>
              <a:t> </a:t>
            </a:r>
            <a:r>
              <a:rPr lang="ru-RU" sz="2000" b="1" dirty="0" smtClean="0">
                <a:latin typeface="Sylfaen" pitchFamily="18" charset="0"/>
              </a:rPr>
              <a:t>    </a:t>
            </a:r>
            <a:r>
              <a:rPr lang="ru-RU" sz="2000" dirty="0" smtClean="0">
                <a:latin typeface="Sylfaen" pitchFamily="18" charset="0"/>
              </a:rPr>
              <a:t>Школьный </a:t>
            </a:r>
            <a:r>
              <a:rPr lang="ru-RU" sz="2000" dirty="0">
                <a:latin typeface="Sylfaen" pitchFamily="18" charset="0"/>
              </a:rPr>
              <a:t>спортивный клуб – общественная организация учителей и учащихся, родителей способствующая развитию физической культуры, спорта </a:t>
            </a:r>
            <a:r>
              <a:rPr lang="ru-RU" sz="2000" dirty="0" smtClean="0">
                <a:latin typeface="Sylfaen" pitchFamily="18" charset="0"/>
              </a:rPr>
              <a:t>в </a:t>
            </a:r>
            <a:r>
              <a:rPr lang="ru-RU" sz="2000" dirty="0">
                <a:latin typeface="Sylfaen" pitchFamily="18" charset="0"/>
              </a:rPr>
              <a:t>школе</a:t>
            </a:r>
            <a:r>
              <a:rPr lang="ru-RU" sz="2000" dirty="0" smtClean="0">
                <a:latin typeface="Sylfaen" pitchFamily="18" charset="0"/>
              </a:rPr>
              <a:t>.</a:t>
            </a:r>
            <a:r>
              <a:rPr lang="ru-RU" sz="2000" dirty="0">
                <a:latin typeface="Sylfaen" pitchFamily="18" charset="0"/>
              </a:rPr>
              <a:t> </a:t>
            </a:r>
            <a:endParaRPr lang="ru-RU" sz="2000" dirty="0" smtClean="0">
              <a:latin typeface="Sylfaen" pitchFamily="18" charset="0"/>
            </a:endParaRPr>
          </a:p>
          <a:p>
            <a:pPr algn="just"/>
            <a:r>
              <a:rPr lang="ru-RU" sz="2000" dirty="0" smtClean="0">
                <a:latin typeface="Sylfaen" pitchFamily="18" charset="0"/>
              </a:rPr>
              <a:t>     В</a:t>
            </a:r>
            <a:r>
              <a:rPr lang="ru-RU" sz="2000" dirty="0">
                <a:latin typeface="Sylfaen" pitchFamily="18" charset="0"/>
              </a:rPr>
              <a:t> школе  созданы условия для деятельности спортивного клуба </a:t>
            </a:r>
            <a:r>
              <a:rPr lang="ru-RU" sz="2000" dirty="0" smtClean="0">
                <a:latin typeface="Sylfaen" pitchFamily="18" charset="0"/>
              </a:rPr>
              <a:t>«ААТГЫР»: </a:t>
            </a:r>
            <a:r>
              <a:rPr lang="ru-RU" sz="2000" dirty="0">
                <a:latin typeface="Sylfaen" pitchFamily="18" charset="0"/>
              </a:rPr>
              <a:t>работает спортивный зал, </a:t>
            </a:r>
            <a:r>
              <a:rPr lang="ru-RU" sz="2000" dirty="0" smtClean="0">
                <a:latin typeface="Sylfaen" pitchFamily="18" charset="0"/>
              </a:rPr>
              <a:t>тренажерный зал, </a:t>
            </a:r>
            <a:r>
              <a:rPr lang="ru-RU" sz="2000" dirty="0">
                <a:latin typeface="Sylfaen" pitchFamily="18" charset="0"/>
              </a:rPr>
              <a:t>секции по волейболу, баскетболу, </a:t>
            </a:r>
            <a:r>
              <a:rPr lang="ru-RU" sz="2000" dirty="0" smtClean="0">
                <a:latin typeface="Sylfaen" pitchFamily="18" charset="0"/>
              </a:rPr>
              <a:t>футболу</a:t>
            </a:r>
            <a:r>
              <a:rPr lang="ru-RU" sz="2000" dirty="0">
                <a:latin typeface="Sylfaen" pitchFamily="18" charset="0"/>
              </a:rPr>
              <a:t>, </a:t>
            </a:r>
            <a:r>
              <a:rPr lang="ru-RU" sz="2000" dirty="0" smtClean="0">
                <a:latin typeface="Sylfaen" pitchFamily="18" charset="0"/>
              </a:rPr>
              <a:t>национальным видам спорта, лыжне.</a:t>
            </a:r>
            <a:r>
              <a:rPr lang="ru-RU" sz="2000" dirty="0">
                <a:latin typeface="Sylfaen" pitchFamily="18" charset="0"/>
              </a:rPr>
              <a:t> </a:t>
            </a:r>
            <a:r>
              <a:rPr lang="ru-RU" sz="2000" dirty="0" smtClean="0">
                <a:latin typeface="Sylfaen" pitchFamily="18" charset="0"/>
              </a:rPr>
              <a:t>  </a:t>
            </a:r>
          </a:p>
          <a:p>
            <a:pPr algn="just"/>
            <a:r>
              <a:rPr lang="ru-RU" sz="2000" dirty="0" smtClean="0">
                <a:latin typeface="Sylfaen" pitchFamily="18" charset="0"/>
              </a:rPr>
              <a:t>    Все </a:t>
            </a:r>
            <a:r>
              <a:rPr lang="ru-RU" sz="2000" dirty="0">
                <a:latin typeface="Sylfaen" pitchFamily="18" charset="0"/>
              </a:rPr>
              <a:t>это объединяет нас,  развивает чувство  патриотизма, вносит яркие краски в школьные будни.</a:t>
            </a:r>
          </a:p>
        </p:txBody>
      </p:sp>
      <p:pic>
        <p:nvPicPr>
          <p:cNvPr id="5" name="Picture 2" descr="C:\Users\Жукова\Desktop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3" y="-3520"/>
            <a:ext cx="1552927" cy="109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73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-99392"/>
            <a:ext cx="420763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4896544" cy="3024336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Задачи ШСК «ААТГЫР»: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 Организация физкультурно - оздоровительной работы с обучающимися;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 Участие в спортивных соревнованиях различного уровня;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3. Развитие волонтерского движения по пропаганде здорового образа жизни;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4. Вовлечение учащихся в систематическое занятие сортом;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5. Организация спортивной работы с обучающимися имеющие ограниченные здоровья;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6. Пропаганда здорового образа жизни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среди местного населения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95"/>
          <a:stretch/>
        </p:blipFill>
        <p:spPr bwMode="auto">
          <a:xfrm>
            <a:off x="4666374" y="3896951"/>
            <a:ext cx="4477626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6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Жукова\Documents\1611942244_21-p-foni-dlya-prezentatsii-na-sportivnie-temi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62880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3400" y="1447800"/>
            <a:ext cx="3733800" cy="12954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Проведение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оздоровительно - спортивных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мероприятий с учащимися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на базе школы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33400" y="3048000"/>
            <a:ext cx="3733800" cy="121920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Организация занятий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noProof="0" dirty="0" smtClean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с детьми с ОВЗ</a:t>
            </a: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30459C"/>
              </a:solidFill>
              <a:effectLst/>
              <a:uLnTx/>
              <a:uFillTx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33400" y="4648200"/>
            <a:ext cx="3810000" cy="121920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Формирование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 здорового образа жизни,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 профилактика вредных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 привычек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181600" y="1447800"/>
            <a:ext cx="3733800" cy="129540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Пропаганда </a:t>
            </a: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видов спорта,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подготовка учащихся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к сдаче нормативов ГТО</a:t>
            </a: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30459C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81600" y="3048000"/>
            <a:ext cx="3733800" cy="129540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Подготовка спортсменов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и команд для участия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 в спортивных соревнованиях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30459C"/>
              </a:solidFill>
              <a:effectLst/>
              <a:uLnTx/>
              <a:uFillTx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181600" y="4648200"/>
            <a:ext cx="3733800" cy="1219200"/>
          </a:xfrm>
          <a:prstGeom prst="rect">
            <a:avLst/>
          </a:prstGeom>
          <a:solidFill>
            <a:srgbClr val="FFFFFF"/>
          </a:solidFill>
          <a:ln w="38100" algn="ctr">
            <a:solidFill>
              <a:srgbClr val="FF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Работа с родителями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и жителями </a:t>
            </a: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0459C"/>
                </a:solidFill>
                <a:effectLst/>
                <a:uLnTx/>
                <a:uFillTx/>
              </a:rPr>
              <a:t>села</a:t>
            </a: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30459C"/>
              </a:solidFill>
              <a:effectLst/>
              <a:uLnTx/>
              <a:uFillTx/>
            </a:endParaRP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610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B84F"/>
                </a:solidFill>
                <a:effectLst/>
                <a:uLnTx/>
                <a:uFillTx/>
              </a:rPr>
              <a:t>        </a:t>
            </a:r>
            <a:r>
              <a:rPr kumimoji="0" lang="ru-RU" altLang="ru-RU" sz="4000" b="1" i="1" u="sng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Направления работы клуба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74" y="1124744"/>
            <a:ext cx="79375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4267200" y="2209800"/>
            <a:ext cx="914400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267201" y="3573016"/>
            <a:ext cx="914400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V="1">
            <a:off x="4343400" y="5471318"/>
            <a:ext cx="838200" cy="1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1831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1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0638"/>
            <a:ext cx="8229600" cy="96009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Спортивные достижени</a:t>
            </a:r>
            <a:r>
              <a:rPr lang="ru-RU" dirty="0"/>
              <a:t>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53" y="1124744"/>
            <a:ext cx="410471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Жукова\Desktop\ФОТО 2019-2020\2020-2021\1 полугодие  2020-2021\Кросс наций 2020\IMG_26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8229600"/>
            <a:ext cx="9969600" cy="74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Жукова\Desktop\ФОТО 2019-2020\2020-2021\1 полугодие  2020-2021\Кросс наций 2020\IMG_26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9" y="3644019"/>
            <a:ext cx="4800783" cy="221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Жукова\Desktop\ФОТО 2019-2020\2019-2020\НВС 2020\IMG_20200308_1834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44" y="3562916"/>
            <a:ext cx="3428772" cy="3006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Жукова\Desktop\ФОТО 2019-2020\2020-2021\1 полугодие  2020-2021\Кросс наций 2020\IMG_26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28" y="980728"/>
            <a:ext cx="3814316" cy="2860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66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Жукова\Documents\1611942244_21-p-foni-dlya-prezentatsii-na-sportivnie-temi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7018" y="0"/>
            <a:ext cx="6512511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6"/>
                </a:solidFill>
              </a:rPr>
              <a:t>Первенство Чукотки по северному многоборью</a:t>
            </a:r>
            <a:endParaRPr lang="ru-RU" sz="2800" dirty="0">
              <a:solidFill>
                <a:schemeClr val="accent6"/>
              </a:solidFill>
            </a:endParaRPr>
          </a:p>
        </p:txBody>
      </p:sp>
      <p:pic>
        <p:nvPicPr>
          <p:cNvPr id="1029" name="Picture 5" descr="C:\Users\Жукова\Desktop\Воспитат. работа\КОНКУРСЫ\ГРАМОТЫ\ГРАМОТЫ 2020\Грамоты НВС 2020\Рыгчуйгин С. 2 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099" y="764704"/>
            <a:ext cx="2550628" cy="360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Жукова\Desktop\Воспитат. работа\КОНКУРСЫ\ГРАМОТЫ\ГРАМОТЫ 2020\Грамоты НВС 2020\Ильмечейвына Вероника 3 мест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24" y="2030191"/>
            <a:ext cx="254562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Жукова\Desktop\Воспитат. работа\КОНКУРСЫ\ГРАМОТЫ\ГРАМОТЫ 2020\Грамоты НВС 2020\Камлельгыргын А. 2 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9522"/>
            <a:ext cx="2411760" cy="341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Жукова\Desktop\Воспитат. работа\КОНКУРСЫ\ГРАМОТЫ\ГРАМОТЫ 2020\Грамоты НВС 2020\Камлельгыргын Игнат 2 м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3" y="1387681"/>
            <a:ext cx="2270628" cy="321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Жукова\Desktop\ФОТО 2019-2020\2019-2020\Награждение зимний ГТО\IMG_14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8484" y="-5710234"/>
            <a:ext cx="4088130" cy="243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09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Жукова\Documents\1611942222_3-p-foni-dlya-prezentatsii-na-sportivnie-temi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" y="2742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56689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 smtClean="0">
                <a:solidFill>
                  <a:srgbClr val="C00000"/>
                </a:solidFill>
              </a:rPr>
              <a:t>Наша материально-техническая база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2055" name="Picture 7" descr="C:\Users\Жукова\Desktop\ФОТО 2019-2020\2020-2021\2 полугодие 2020-2021\СПОРТЗАЛ\IMG_20210123_194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472830" y="8613576"/>
            <a:ext cx="4411982" cy="588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Жукова\Desktop\ФОТО 2019-2020\2020-2021\2 полугодие 2020-2021\СПОРТЗАЛ\IMG_20210123_194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44505"/>
            <a:ext cx="3474814" cy="4633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Жукова\Desktop\ФОТО 2019-2020\2020-2021\2 полугодие 2020-2021\СПОРТЗАЛ\IMG_20210123_1543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9" r="11727" b="2277"/>
          <a:stretch/>
        </p:blipFill>
        <p:spPr bwMode="auto">
          <a:xfrm>
            <a:off x="2915974" y="3068960"/>
            <a:ext cx="2572938" cy="3819520"/>
          </a:xfrm>
          <a:prstGeom prst="snip2SameRect">
            <a:avLst>
              <a:gd name="adj1" fmla="val 3787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Жукова\Desktop\ФОТО 2019-2020\2020-2021\2 полугодие 2020-2021\СПОРТЗАЛ\оборудование спортинвентарь\IMG_20210123_1944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3" r="4769" b="13111"/>
          <a:stretch/>
        </p:blipFill>
        <p:spPr bwMode="auto">
          <a:xfrm>
            <a:off x="6084168" y="1150472"/>
            <a:ext cx="2880320" cy="3000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Жукова\Desktop\ФОТО 2019-2020\2020-2021\2 полугодие 2020-2021\СПОРТЗАЛ\оборудование спортинвентарь\IMG_20210125_2041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25" y="1413730"/>
            <a:ext cx="3586088" cy="2473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Жукова\Desktop\ФОТО 2019-2020\2020-2021\2 полугодие 2020-2021\СПОРТЗАЛ\IMG_20210123_19432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8" r="4818"/>
          <a:stretch/>
        </p:blipFill>
        <p:spPr bwMode="auto">
          <a:xfrm>
            <a:off x="5478981" y="4025462"/>
            <a:ext cx="3737632" cy="2499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05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Жукова\Desktop\ФОТО 2019-2020\2020-2021\2 полугодие 2020-2021\СПОРТЗАЛ\IMG_20210123_1755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3047093" cy="4062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Жукова\Desktop\ФОТО 2019-2020\2020-2021\2 полугодие 2020-2021\СПОРТЗАЛ\IMG_20210123_1539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265" y="1628800"/>
            <a:ext cx="3491880" cy="4655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Жукова\Desktop\ФОТО 2019-2020\2020-2021\2 полугодие 2020-2021\СПОРТЗАЛ\IMG_20210123_1944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t="12699" r="45979" b="43651"/>
          <a:stretch/>
        </p:blipFill>
        <p:spPr bwMode="auto">
          <a:xfrm rot="21008466">
            <a:off x="3600487" y="397457"/>
            <a:ext cx="3093894" cy="4856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78096"/>
            <a:ext cx="4824536" cy="2714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68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</TotalTime>
  <Words>227</Words>
  <Application>Microsoft Office PowerPoint</Application>
  <PresentationFormat>Экран (4:3)</PresentationFormat>
  <Paragraphs>39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Воздушный поток</vt:lpstr>
      <vt:lpstr>Поток</vt:lpstr>
      <vt:lpstr>Наш клуб «ААТГЫР» – наша гордость          Номинация №1 «Звезды школьного спорта» </vt:lpstr>
      <vt:lpstr>Руководитель ШСК: Хирамагомедов Ахмед Магомедович</vt:lpstr>
      <vt:lpstr>История организации  школьного спортивного клуба «ААТГЫР» </vt:lpstr>
      <vt:lpstr>  Задачи ШСК «ААТГЫР»:  1. Организация физкультурно - оздоровительной работы с обучающимися;  2. Участие в спортивных соревнованиях различного уровня;  3. Развитие волонтерского движения по пропаганде здорового образа жизни;  4. Вовлечение учащихся в систематическое занятие сортом;  5. Организация спортивной работы с обучающимися имеющие ограниченные здоровья;  6. Пропаганда здорового образа жизни  среди местного населения</vt:lpstr>
      <vt:lpstr>        Направления работы клуба</vt:lpstr>
      <vt:lpstr>Спортивные достижения</vt:lpstr>
      <vt:lpstr>Первенство Чукотки по северному многоборью</vt:lpstr>
      <vt:lpstr>Наша материально-техническая база</vt:lpstr>
      <vt:lpstr>Презентация PowerPoint</vt:lpstr>
      <vt:lpstr>Партнерство ШСК «ААТГЫР» с населением</vt:lpstr>
      <vt:lpstr>        В номинации № 1 «Звезды школьного спорта» - ШСК «Аатгыр», реализует социально значимые мероприятия: всероссийские спортивные соревнования (игры) школьников «Президентские состязания» и «Президентские спортивные игры», Фестиваль ВФСК «Готов к труду и обороне (ГТО)», национальные виды спорта (НВС)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Номинация №1  «Звезды школьного спорта» </dc:title>
  <dc:creator>Жукова</dc:creator>
  <cp:lastModifiedBy>Director</cp:lastModifiedBy>
  <cp:revision>34</cp:revision>
  <dcterms:created xsi:type="dcterms:W3CDTF">2021-07-27T01:24:04Z</dcterms:created>
  <dcterms:modified xsi:type="dcterms:W3CDTF">2021-07-29T08:05:50Z</dcterms:modified>
</cp:coreProperties>
</file>